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64" y="-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2017/2/21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Seam Carving for Content-Aware Image Resizing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3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948117"/>
            <a:ext cx="8229600" cy="3830128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4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3528" y="1772816"/>
            <a:ext cx="8514430" cy="4037145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How to resize a picture without distorting content?</a:t>
            </a:r>
            <a:endParaRPr lang="zh-CN" altLang="en-US" dirty="0"/>
          </a:p>
        </p:txBody>
      </p:sp>
      <p:pic>
        <p:nvPicPr>
          <p:cNvPr id="4" name="内容占位符 3" descr="HorizontalSea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403648" y="1628800"/>
            <a:ext cx="6192688" cy="4144935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How to resize a picture without distorting content?</a:t>
            </a:r>
            <a:endParaRPr lang="zh-CN" altLang="en-US" dirty="0"/>
          </a:p>
        </p:txBody>
      </p:sp>
      <p:pic>
        <p:nvPicPr>
          <p:cNvPr id="6" name="内容占位符 5" descr="VerticalSea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87624" y="1628800"/>
            <a:ext cx="6682740" cy="447294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 to define a seam?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1.   Minimum  Energy  Cost</a:t>
            </a:r>
            <a:r>
              <a:rPr lang="zh-CN" altLang="en-US" dirty="0" smtClean="0"/>
              <a:t>  </a:t>
            </a:r>
            <a:r>
              <a:rPr lang="en-US" altLang="zh-CN" dirty="0" smtClean="0"/>
              <a:t>:  the least apparent pixels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2.  8-connected path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 to define Energy for pixels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Energy  = Saliency</a:t>
            </a:r>
          </a:p>
          <a:p>
            <a:r>
              <a:rPr lang="en-US" altLang="zh-CN" dirty="0" smtClean="0"/>
              <a:t>I use the </a:t>
            </a:r>
            <a:r>
              <a:rPr lang="en-US" altLang="zh-CN" dirty="0" err="1" smtClean="0"/>
              <a:t>simplist</a:t>
            </a:r>
            <a:r>
              <a:rPr lang="en-US" altLang="zh-CN" dirty="0" smtClean="0"/>
              <a:t> Energy Function—— E1 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Get an Energy Map  (a float matrix)  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 descr="E1能量方程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59632" y="3212976"/>
            <a:ext cx="6651909" cy="17281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 Choose an 8-connected Path?</a:t>
            </a:r>
            <a:endParaRPr lang="zh-CN" altLang="en-US" dirty="0"/>
          </a:p>
        </p:txBody>
      </p:sp>
      <p:pic>
        <p:nvPicPr>
          <p:cNvPr id="6" name="内容占位符 5" descr="Why Choose 8-coonected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2564905"/>
            <a:ext cx="9144000" cy="188148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 to find this 8-connected Path?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zh-CN" dirty="0" smtClean="0"/>
              <a:t>	-</a:t>
            </a:r>
            <a:r>
              <a:rPr lang="zh-CN" altLang="en-US" dirty="0" smtClean="0"/>
              <a:t>动态规划算法</a:t>
            </a:r>
            <a:endParaRPr lang="en-US" altLang="zh-CN" dirty="0" smtClean="0"/>
          </a:p>
          <a:p>
            <a:pPr>
              <a:buNone/>
            </a:pPr>
            <a:r>
              <a:rPr lang="en-US" altLang="zh-CN" dirty="0" smtClean="0"/>
              <a:t> </a:t>
            </a:r>
            <a:r>
              <a:rPr lang="en-US" altLang="zh-CN" dirty="0" smtClean="0"/>
              <a:t>   -</a:t>
            </a:r>
            <a:r>
              <a:rPr lang="zh-CN" altLang="en-US" dirty="0" smtClean="0"/>
              <a:t>注意保留</a:t>
            </a:r>
            <a:r>
              <a:rPr lang="en-US" altLang="zh-CN" dirty="0" err="1" smtClean="0"/>
              <a:t>traceMap</a:t>
            </a:r>
            <a:r>
              <a:rPr lang="en-US" altLang="zh-CN" dirty="0" smtClean="0"/>
              <a:t>  </a:t>
            </a:r>
            <a:r>
              <a:rPr lang="zh-CN" altLang="en-US" dirty="0" smtClean="0"/>
              <a:t>进行轨迹回溯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928113"/>
            <a:ext cx="8229600" cy="3870136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2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67544" y="1772816"/>
            <a:ext cx="8229600" cy="385577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</Words>
  <Application>Microsoft Office PowerPoint</Application>
  <PresentationFormat>全屏显示(4:3)</PresentationFormat>
  <Paragraphs>19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主题</vt:lpstr>
      <vt:lpstr>Seam Carving for Content-Aware Image Resizing</vt:lpstr>
      <vt:lpstr>How to resize a picture without distorting content?</vt:lpstr>
      <vt:lpstr>How to resize a picture without distorting content?</vt:lpstr>
      <vt:lpstr>How to define a seam?</vt:lpstr>
      <vt:lpstr>How to define Energy for pixels</vt:lpstr>
      <vt:lpstr>Why Choose an 8-connected Path?</vt:lpstr>
      <vt:lpstr>How to find this 8-connected Path?</vt:lpstr>
      <vt:lpstr>幻灯片 8</vt:lpstr>
      <vt:lpstr>幻灯片 9</vt:lpstr>
      <vt:lpstr>幻灯片 10</vt:lpstr>
      <vt:lpstr>幻灯片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Seam Carving for Content-Aware Image Resizing</dc:title>
  <dc:creator>卢嘉昊</dc:creator>
  <cp:lastModifiedBy>卢嘉昊</cp:lastModifiedBy>
  <cp:revision>1</cp:revision>
  <dcterms:created xsi:type="dcterms:W3CDTF">2017-02-21T02:05:11Z</dcterms:created>
  <dcterms:modified xsi:type="dcterms:W3CDTF">2017-02-21T06:46:14Z</dcterms:modified>
</cp:coreProperties>
</file>

<file path=docProps/thumbnail.jpeg>
</file>